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4"/>
  </p:notesMasterIdLst>
  <p:sldIdLst>
    <p:sldId id="256" r:id="rId2"/>
    <p:sldId id="376" r:id="rId3"/>
    <p:sldId id="526" r:id="rId4"/>
    <p:sldId id="527" r:id="rId5"/>
    <p:sldId id="528" r:id="rId6"/>
    <p:sldId id="529" r:id="rId7"/>
    <p:sldId id="537" r:id="rId8"/>
    <p:sldId id="539" r:id="rId9"/>
    <p:sldId id="538" r:id="rId10"/>
    <p:sldId id="486" r:id="rId11"/>
    <p:sldId id="507" r:id="rId12"/>
    <p:sldId id="508" r:id="rId13"/>
    <p:sldId id="509" r:id="rId14"/>
    <p:sldId id="510" r:id="rId15"/>
    <p:sldId id="503" r:id="rId16"/>
    <p:sldId id="511" r:id="rId17"/>
    <p:sldId id="512" r:id="rId18"/>
    <p:sldId id="504" r:id="rId19"/>
    <p:sldId id="513" r:id="rId20"/>
    <p:sldId id="514" r:id="rId21"/>
    <p:sldId id="515" r:id="rId22"/>
    <p:sldId id="505" r:id="rId23"/>
    <p:sldId id="516" r:id="rId24"/>
    <p:sldId id="517" r:id="rId25"/>
    <p:sldId id="518" r:id="rId26"/>
    <p:sldId id="506" r:id="rId27"/>
    <p:sldId id="519" r:id="rId28"/>
    <p:sldId id="520" r:id="rId29"/>
    <p:sldId id="498" r:id="rId30"/>
    <p:sldId id="540" r:id="rId31"/>
    <p:sldId id="541" r:id="rId32"/>
    <p:sldId id="542" r:id="rId33"/>
    <p:sldId id="543" r:id="rId34"/>
    <p:sldId id="544" r:id="rId35"/>
    <p:sldId id="545" r:id="rId36"/>
    <p:sldId id="571" r:id="rId37"/>
    <p:sldId id="547" r:id="rId38"/>
    <p:sldId id="546" r:id="rId39"/>
    <p:sldId id="548" r:id="rId40"/>
    <p:sldId id="549" r:id="rId41"/>
    <p:sldId id="550" r:id="rId42"/>
    <p:sldId id="579" r:id="rId43"/>
    <p:sldId id="551" r:id="rId44"/>
    <p:sldId id="572" r:id="rId45"/>
    <p:sldId id="552" r:id="rId46"/>
    <p:sldId id="553" r:id="rId47"/>
    <p:sldId id="554" r:id="rId48"/>
    <p:sldId id="555" r:id="rId49"/>
    <p:sldId id="573" r:id="rId50"/>
    <p:sldId id="574" r:id="rId51"/>
    <p:sldId id="580" r:id="rId52"/>
    <p:sldId id="556" r:id="rId53"/>
    <p:sldId id="557" r:id="rId54"/>
    <p:sldId id="558" r:id="rId55"/>
    <p:sldId id="559" r:id="rId56"/>
    <p:sldId id="560" r:id="rId57"/>
    <p:sldId id="561" r:id="rId58"/>
    <p:sldId id="563" r:id="rId59"/>
    <p:sldId id="564" r:id="rId60"/>
    <p:sldId id="565" r:id="rId61"/>
    <p:sldId id="566" r:id="rId62"/>
    <p:sldId id="567" r:id="rId63"/>
    <p:sldId id="568" r:id="rId64"/>
    <p:sldId id="575" r:id="rId65"/>
    <p:sldId id="577" r:id="rId66"/>
    <p:sldId id="576" r:id="rId67"/>
    <p:sldId id="578" r:id="rId68"/>
    <p:sldId id="582" r:id="rId69"/>
    <p:sldId id="569" r:id="rId70"/>
    <p:sldId id="570" r:id="rId71"/>
    <p:sldId id="581" r:id="rId72"/>
    <p:sldId id="532" r:id="rId73"/>
    <p:sldId id="533" r:id="rId74"/>
    <p:sldId id="536" r:id="rId75"/>
    <p:sldId id="531" r:id="rId76"/>
    <p:sldId id="525" r:id="rId77"/>
    <p:sldId id="521" r:id="rId78"/>
    <p:sldId id="523" r:id="rId79"/>
    <p:sldId id="524" r:id="rId80"/>
    <p:sldId id="499" r:id="rId81"/>
    <p:sldId id="502" r:id="rId82"/>
    <p:sldId id="453" r:id="rId83"/>
  </p:sldIdLst>
  <p:sldSz cx="12192000" cy="6858000"/>
  <p:notesSz cx="6858000" cy="9144000"/>
  <p:embeddedFontLst>
    <p:embeddedFont>
      <p:font typeface="Calibri" panose="020F0502020204030204" pitchFamily="34" charset="0"/>
      <p:regular r:id="rId85"/>
      <p:bold r:id="rId86"/>
      <p:italic r:id="rId87"/>
      <p:boldItalic r:id="rId88"/>
    </p:embeddedFont>
    <p:embeddedFont>
      <p:font typeface="Dominique" panose="020B0604020202020204" charset="0"/>
      <p:regular r:id="rId8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98" d="100"/>
          <a:sy n="98" d="100"/>
        </p:scale>
        <p:origin x="10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17/03/2020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@oskar.Dudycz.pl" TargetMode="External"/><Relationship Id="rId2" Type="http://schemas.openxmlformats.org/officeDocument/2006/relationships/hyperlink" Target="https://github.com/oskardudycz/AzurePipelinesSampl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webp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Testy Macierzowe</a:t>
            </a:r>
            <a:br>
              <a:rPr lang="pl-PL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W </a:t>
            </a:r>
            <a:r>
              <a:rPr lang="pl-PL" sz="9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Azure</a:t>
            </a:r>
            <a:r>
              <a:rPr lang="pl-PL" sz="9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</a:t>
            </a:r>
            <a:r>
              <a:rPr lang="pl-PL" sz="9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Devops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7819" y="0"/>
            <a:ext cx="831272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67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08436" y="0"/>
            <a:ext cx="6022108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4687454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166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56073" y="0"/>
            <a:ext cx="357447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69688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435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sp>
        <p:nvSpPr>
          <p:cNvPr id="5" name="Rectangle 4"/>
          <p:cNvSpPr/>
          <p:nvPr/>
        </p:nvSpPr>
        <p:spPr>
          <a:xfrm>
            <a:off x="-651163" y="0"/>
            <a:ext cx="9407236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508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TESTy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1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TESTy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929745" y="0"/>
            <a:ext cx="6262255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093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TESTy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592051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6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Publish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280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Publish</a:t>
            </a:r>
          </a:p>
        </p:txBody>
      </p:sp>
      <p:sp>
        <p:nvSpPr>
          <p:cNvPr id="5" name="Rectangle 4"/>
          <p:cNvSpPr/>
          <p:nvPr/>
        </p:nvSpPr>
        <p:spPr>
          <a:xfrm>
            <a:off x="5163127" y="0"/>
            <a:ext cx="70288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03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Publish</a:t>
            </a:r>
          </a:p>
        </p:txBody>
      </p:sp>
      <p:sp>
        <p:nvSpPr>
          <p:cNvPr id="5" name="Rectangle 4"/>
          <p:cNvSpPr/>
          <p:nvPr/>
        </p:nvSpPr>
        <p:spPr>
          <a:xfrm>
            <a:off x="8756073" y="0"/>
            <a:ext cx="3435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181600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08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Publish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0"/>
            <a:ext cx="8756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8454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38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927927" y="0"/>
            <a:ext cx="9264073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5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862618" y="0"/>
            <a:ext cx="5329382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2927927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978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83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Release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8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Release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29381" y="0"/>
            <a:ext cx="6862619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789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Release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5329381" cy="6858000"/>
          </a:xfrm>
          <a:prstGeom prst="rect">
            <a:avLst/>
          </a:prstGeom>
          <a:solidFill>
            <a:schemeClr val="accent1">
              <a:alpha val="39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907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Przyklad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36835" y="1378221"/>
            <a:ext cx="3118329" cy="8269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469426" y="907364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9517">
            <a:off x="7079320" y="5094167"/>
            <a:ext cx="5181600" cy="1733550"/>
          </a:xfr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915">
            <a:off x="389833" y="5607997"/>
            <a:ext cx="3882389" cy="70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8473">
            <a:off x="7328188" y="1429283"/>
            <a:ext cx="5238750" cy="190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6221">
            <a:off x="403988" y="1602224"/>
            <a:ext cx="3641708" cy="11713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1640" y="2715838"/>
            <a:ext cx="4067619" cy="221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</p:pic>
      <p:cxnSp>
        <p:nvCxnSpPr>
          <p:cNvPr id="13" name="Straight Connector 12"/>
          <p:cNvCxnSpPr/>
          <p:nvPr/>
        </p:nvCxnSpPr>
        <p:spPr>
          <a:xfrm flipH="1">
            <a:off x="6041299" y="559677"/>
            <a:ext cx="63937" cy="138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97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C6D5D737-57FE-459C-8C72-ABCE1CC9F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873358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D7142F2A-64D1-4519-B896-89632D338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902975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77720D58-25B3-43AB-ABF2-158BEDFF5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2978807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DFC50085-0F98-4845-8D25-E5C5058F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438965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9006ABD7-4E45-499D-8608-6BF45675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3529779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6" y="1515436"/>
            <a:ext cx="110083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15893"/>
          </a:xfrm>
        </p:spPr>
        <p:txBody>
          <a:bodyPr/>
          <a:lstStyle/>
          <a:p>
            <a:pPr algn="ctr"/>
            <a:r>
              <a:rPr lang="en-GB" dirty="0"/>
              <a:t>Build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437381" y="1429282"/>
            <a:ext cx="1137252" cy="57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61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ADE3A543-25E0-44AA-BAB2-931F5A9C9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942664" y="103515"/>
            <a:ext cx="309097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2268795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77720D58-25B3-43AB-ABF2-158BEDFF5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6248424D-4F08-40A7-BF83-C199584FF4D0}"/>
              </a:ext>
            </a:extLst>
          </p:cNvPr>
          <p:cNvSpPr/>
          <p:nvPr/>
        </p:nvSpPr>
        <p:spPr>
          <a:xfrm rot="11139315">
            <a:off x="5729681" y="5670957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6071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ymbol zastępczy zawartości 8" descr="Obraz zawierający zrzut ekranu&#10;&#10;Opis wygenerowany automatycznie">
            <a:extLst>
              <a:ext uri="{FF2B5EF4-FFF2-40B4-BE49-F238E27FC236}">
                <a16:creationId xmlns:a16="http://schemas.microsoft.com/office/drawing/2014/main" id="{CD742CF8-7401-4F2D-B4C4-002164A81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204246" y="103515"/>
            <a:ext cx="582938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/>
              <a:t>job_1_build_with_multiple_os.yaml</a:t>
            </a:r>
          </a:p>
        </p:txBody>
      </p:sp>
    </p:spTree>
    <p:extLst>
      <p:ext uri="{BB962C8B-B14F-4D97-AF65-F5344CB8AC3E}">
        <p14:creationId xmlns:p14="http://schemas.microsoft.com/office/powerpoint/2010/main" val="168569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E6740589-CDF7-4A4C-8FCA-D12E79F83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204246" y="103515"/>
            <a:ext cx="582938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/>
              <a:t>job_1_build_with_multiple_os.yaml</a:t>
            </a:r>
          </a:p>
        </p:txBody>
      </p:sp>
    </p:spTree>
    <p:extLst>
      <p:ext uri="{BB962C8B-B14F-4D97-AF65-F5344CB8AC3E}">
        <p14:creationId xmlns:p14="http://schemas.microsoft.com/office/powerpoint/2010/main" val="2860540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Development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Obraz 6">
            <a:extLst>
              <a:ext uri="{FF2B5EF4-FFF2-40B4-BE49-F238E27FC236}">
                <a16:creationId xmlns:a16="http://schemas.microsoft.com/office/drawing/2014/main" id="{9DE8EF4F-476D-4817-9809-3291065E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5196">
            <a:off x="563128" y="2547151"/>
            <a:ext cx="4095750" cy="2619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569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0195F0C9-6C9A-47C6-BEAB-ADC72B31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204246" y="103515"/>
            <a:ext cx="582938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/>
              <a:t>job_1_build_with_multiple_os.yaml</a:t>
            </a:r>
          </a:p>
        </p:txBody>
      </p:sp>
    </p:spTree>
    <p:extLst>
      <p:ext uri="{BB962C8B-B14F-4D97-AF65-F5344CB8AC3E}">
        <p14:creationId xmlns:p14="http://schemas.microsoft.com/office/powerpoint/2010/main" val="2282822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EA04EA9E-63D2-4CAB-8B5E-96FF14F43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204246" y="103515"/>
            <a:ext cx="582938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/>
              <a:t>job_1_build_with_multiple_os.yaml</a:t>
            </a:r>
          </a:p>
        </p:txBody>
      </p:sp>
    </p:spTree>
    <p:extLst>
      <p:ext uri="{BB962C8B-B14F-4D97-AF65-F5344CB8AC3E}">
        <p14:creationId xmlns:p14="http://schemas.microsoft.com/office/powerpoint/2010/main" val="3716370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4DAA6491-0F66-40AB-AAC8-6E5509F7E6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DE4EBD-F19A-43F7-9823-1B30D184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3DB382-C459-46FC-A39B-5D804C2C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27608A7-8EE4-4F58-9169-6FFBA7F1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349"/>
            <a:ext cx="12192000" cy="59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53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" y="1458000"/>
            <a:ext cx="11045833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TESTy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517308" y="1385118"/>
            <a:ext cx="1157383" cy="322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942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5B6FFA41-3A67-464C-AC08-1A0943D0A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296712" y="103515"/>
            <a:ext cx="373692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schemaUpdaterTests.cs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1364797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DFC50085-0F98-4845-8D25-E5C5058F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68A5CAA1-7AD4-462C-84FC-3AF95473E8A4}"/>
              </a:ext>
            </a:extLst>
          </p:cNvPr>
          <p:cNvSpPr/>
          <p:nvPr/>
        </p:nvSpPr>
        <p:spPr>
          <a:xfrm rot="11139315">
            <a:off x="6811861" y="2667490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159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CA39FB2E-6B35-47D3-905F-DBE19DCB8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FE69657-ADE2-4DCF-96CC-6412537F97BF}"/>
              </a:ext>
            </a:extLst>
          </p:cNvPr>
          <p:cNvSpPr txBox="1"/>
          <p:nvPr/>
        </p:nvSpPr>
        <p:spPr>
          <a:xfrm>
            <a:off x="4974672" y="229350"/>
            <a:ext cx="705896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/>
              <a:t>job_2_Test_with_Different_postgres_versions.yaml</a:t>
            </a:r>
          </a:p>
        </p:txBody>
      </p:sp>
    </p:spTree>
    <p:extLst>
      <p:ext uri="{BB962C8B-B14F-4D97-AF65-F5344CB8AC3E}">
        <p14:creationId xmlns:p14="http://schemas.microsoft.com/office/powerpoint/2010/main" val="857725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C7586D8D-2502-4A7C-8628-57CF7AF6F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C27CC1D-00A1-42A5-9FF1-100D7324CB3D}"/>
              </a:ext>
            </a:extLst>
          </p:cNvPr>
          <p:cNvSpPr txBox="1"/>
          <p:nvPr/>
        </p:nvSpPr>
        <p:spPr>
          <a:xfrm>
            <a:off x="4974672" y="229350"/>
            <a:ext cx="705896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/>
              <a:t>job_2_Test_with_Different_postgres_versions.yaml</a:t>
            </a:r>
          </a:p>
        </p:txBody>
      </p:sp>
    </p:spTree>
    <p:extLst>
      <p:ext uri="{BB962C8B-B14F-4D97-AF65-F5344CB8AC3E}">
        <p14:creationId xmlns:p14="http://schemas.microsoft.com/office/powerpoint/2010/main" val="104692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19E525C3-3799-4A1F-A582-CD7E40DA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4974672" y="229350"/>
            <a:ext cx="7058964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/>
              <a:t>job_2_Test_with_Different_postgres_versions.yaml</a:t>
            </a:r>
          </a:p>
        </p:txBody>
      </p:sp>
    </p:spTree>
    <p:extLst>
      <p:ext uri="{BB962C8B-B14F-4D97-AF65-F5344CB8AC3E}">
        <p14:creationId xmlns:p14="http://schemas.microsoft.com/office/powerpoint/2010/main" val="2174528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168AA700-29A0-4FFD-846A-2D8F8F0DA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6D67E09-411D-481B-84B5-5BFC35A60EE5}"/>
              </a:ext>
            </a:extLst>
          </p:cNvPr>
          <p:cNvSpPr txBox="1"/>
          <p:nvPr/>
        </p:nvSpPr>
        <p:spPr>
          <a:xfrm>
            <a:off x="8942664" y="103515"/>
            <a:ext cx="309097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29673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PoczAtki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9221" y="1388883"/>
            <a:ext cx="2173557" cy="11664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563128" y="5307780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/>
              <a:t>Development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80381" y="5307779"/>
            <a:ext cx="4283364" cy="13255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400" dirty="0" err="1"/>
              <a:t>WdroZenie</a:t>
            </a:r>
            <a:endParaRPr lang="en-GB" sz="44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6493882" y="1249421"/>
            <a:ext cx="116723" cy="13946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9229725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9255918" y="5676764"/>
            <a:ext cx="298" cy="501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163597" y="3620655"/>
            <a:ext cx="1764146" cy="873829"/>
          </a:xfrm>
          <a:prstGeom prst="rightArrow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FE1625FC-621B-4F93-A3E3-A9B150B6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45196">
            <a:off x="563128" y="2547151"/>
            <a:ext cx="4095750" cy="2619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850CC51-9B06-4AE1-AD51-7249D8E34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4042">
            <a:off x="7252819" y="1933881"/>
            <a:ext cx="4553916" cy="34154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1833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ymbol zastępczy zawartości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B826769F-9E0B-4ECB-99E8-50D297CB34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296712" y="103515"/>
            <a:ext cx="373692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schemaUpdaterTests.cs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669774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DE2249EB-1F15-4596-98EF-93693673E6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9AA66D7-5F8B-443D-ACEA-00B689D2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1A854ED-9478-4ED8-A7B0-D4B195E05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1F998D12-9E2A-47B4-928A-9A086D99A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73" y="1027906"/>
            <a:ext cx="10700000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Publish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335600" y="1408090"/>
            <a:ext cx="1520800" cy="6049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8630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DFC50085-0F98-4845-8D25-E5C5058F0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68A5CAA1-7AD4-462C-84FC-3AF95473E8A4}"/>
              </a:ext>
            </a:extLst>
          </p:cNvPr>
          <p:cNvSpPr/>
          <p:nvPr/>
        </p:nvSpPr>
        <p:spPr>
          <a:xfrm rot="11139315">
            <a:off x="4966283" y="4110396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0637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22CF8ACD-DD93-4298-91E8-523C6E15D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070209" y="103515"/>
            <a:ext cx="39634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job_Publish_nuget.yaml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31345090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0DDCEF16-5D65-42BB-889D-2AFC812A4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070209" y="103515"/>
            <a:ext cx="39634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job_Publish_nuget.yaml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3382596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BDFD8BB5-BFC0-402C-8C24-23A7BD98E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070209" y="103515"/>
            <a:ext cx="39634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job_Publish_nuget.yaml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40571966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9A63E24B-38DA-482B-9628-88C5DE70F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070209" y="103515"/>
            <a:ext cx="39634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job_Publish_nuget.yaml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1558335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1" y="1850968"/>
            <a:ext cx="12192000" cy="424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</a:t>
            </a:r>
            <a:r>
              <a:rPr lang="en-GB" dirty="0" err="1"/>
              <a:t>kontraktów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291891" y="1450109"/>
            <a:ext cx="3466655" cy="10160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750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9006ABD7-4E45-499D-8608-6BF45675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C9E85945-DB20-448A-9ED0-65074CD8C91A}"/>
              </a:ext>
            </a:extLst>
          </p:cNvPr>
          <p:cNvSpPr/>
          <p:nvPr/>
        </p:nvSpPr>
        <p:spPr>
          <a:xfrm rot="11139315">
            <a:off x="5075339" y="1367195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753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Biblioteki</a:t>
            </a:r>
            <a:r>
              <a:rPr lang="en-GB" dirty="0"/>
              <a:t> Open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AutoNum type="arabicPeriod"/>
            </a:pPr>
            <a:r>
              <a:rPr lang="en-GB" dirty="0" err="1"/>
              <a:t>Wieloplatformowe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Prosta</a:t>
            </a:r>
            <a:r>
              <a:rPr lang="en-GB" dirty="0"/>
              <a:t> </a:t>
            </a:r>
            <a:r>
              <a:rPr lang="en-GB" dirty="0" err="1"/>
              <a:t>konfiguracja</a:t>
            </a:r>
            <a:r>
              <a:rPr lang="en-GB" dirty="0"/>
              <a:t> </a:t>
            </a:r>
            <a:r>
              <a:rPr lang="en-GB" dirty="0" err="1"/>
              <a:t>srodowiska</a:t>
            </a:r>
            <a:r>
              <a:rPr lang="en-GB" dirty="0"/>
              <a:t> </a:t>
            </a:r>
            <a:r>
              <a:rPr lang="en-GB" dirty="0" err="1"/>
              <a:t>programistycznego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Brak</a:t>
            </a:r>
            <a:r>
              <a:rPr lang="en-GB" dirty="0"/>
              <a:t> </a:t>
            </a:r>
            <a:r>
              <a:rPr lang="en-GB" dirty="0" err="1"/>
              <a:t>znajomosci</a:t>
            </a:r>
            <a:r>
              <a:rPr lang="en-GB" dirty="0"/>
              <a:t> </a:t>
            </a:r>
            <a:r>
              <a:rPr lang="en-GB" dirty="0" err="1"/>
              <a:t>wszystkich</a:t>
            </a:r>
            <a:r>
              <a:rPr lang="en-GB" dirty="0"/>
              <a:t> </a:t>
            </a:r>
            <a:r>
              <a:rPr lang="en-GB" dirty="0" err="1"/>
              <a:t>scenariuszy</a:t>
            </a:r>
            <a:r>
              <a:rPr lang="en-GB" dirty="0"/>
              <a:t> </a:t>
            </a:r>
            <a:r>
              <a:rPr lang="en-GB" dirty="0" err="1"/>
              <a:t>ostatecznego</a:t>
            </a:r>
            <a:r>
              <a:rPr lang="en-GB" dirty="0"/>
              <a:t> </a:t>
            </a:r>
            <a:r>
              <a:rPr lang="en-GB" dirty="0" err="1"/>
              <a:t>uzycia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zroznicowani</a:t>
            </a:r>
            <a:r>
              <a:rPr lang="en-GB" dirty="0"/>
              <a:t> </a:t>
            </a:r>
            <a:r>
              <a:rPr lang="en-GB" dirty="0" err="1"/>
              <a:t>kontrybutorzy</a:t>
            </a:r>
            <a:endParaRPr lang="en-GB" dirty="0"/>
          </a:p>
          <a:p>
            <a:pPr marL="742950" indent="-742950">
              <a:buAutoNum type="arabicPeriod"/>
            </a:pPr>
            <a:r>
              <a:rPr lang="en-GB" dirty="0" err="1"/>
              <a:t>Asynchroniczna</a:t>
            </a:r>
            <a:r>
              <a:rPr lang="en-GB" dirty="0"/>
              <a:t> </a:t>
            </a:r>
            <a:r>
              <a:rPr lang="en-GB" dirty="0" err="1"/>
              <a:t>praca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49" y="4789932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flipV="1">
            <a:off x="2653004" y="139754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5319">
            <a:off x="9722863" y="720396"/>
            <a:ext cx="2247900" cy="2495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 flipH="1" flipV="1">
            <a:off x="6168159" y="2381827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4567959" y="3488350"/>
            <a:ext cx="80497" cy="865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286257" y="4575087"/>
            <a:ext cx="56893" cy="1061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528093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51908" y="4625888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4436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048251" y="4041905"/>
            <a:ext cx="257" cy="5229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88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9006ABD7-4E45-499D-8608-6BF45675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C9E85945-DB20-448A-9ED0-65074CD8C91A}"/>
              </a:ext>
            </a:extLst>
          </p:cNvPr>
          <p:cNvSpPr/>
          <p:nvPr/>
        </p:nvSpPr>
        <p:spPr>
          <a:xfrm rot="11139315">
            <a:off x="6120794" y="3414109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71635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0E2B2E87-420B-420B-8DA0-1944A2D80A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031684" y="103515"/>
            <a:ext cx="60019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 err="1"/>
              <a:t>job_Contract_tests_with_Client_apps.yaml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3582411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 descr="Obraz zawierający zrzut ekranu&#10;&#10;Opis wygenerowany automatycznie">
            <a:extLst>
              <a:ext uri="{FF2B5EF4-FFF2-40B4-BE49-F238E27FC236}">
                <a16:creationId xmlns:a16="http://schemas.microsoft.com/office/drawing/2014/main" id="{47243329-50B9-472D-B2E8-988201E4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031684" y="103515"/>
            <a:ext cx="60019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 err="1"/>
              <a:t>job_Contract_tests_with_Client_apps.yaml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4210314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14D21B2C-F9A8-4D23-B571-5A6A49823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6031684" y="103515"/>
            <a:ext cx="60019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400" b="1" dirty="0" err="1"/>
              <a:t>job_Contract_tests_with_Client_apps.yaml</a:t>
            </a:r>
            <a:endParaRPr lang="pl-PL" sz="2400" b="1" dirty="0"/>
          </a:p>
        </p:txBody>
      </p:sp>
    </p:spTree>
    <p:extLst>
      <p:ext uri="{BB962C8B-B14F-4D97-AF65-F5344CB8AC3E}">
        <p14:creationId xmlns:p14="http://schemas.microsoft.com/office/powerpoint/2010/main" val="649543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ymbol zastępczy zawartości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A5D1F087-9463-44C7-B690-7508EA559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3110"/>
            <a:ext cx="12286416" cy="6911109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6D67E09-411D-481B-84B5-5BFC35A60EE5}"/>
              </a:ext>
            </a:extLst>
          </p:cNvPr>
          <p:cNvSpPr txBox="1"/>
          <p:nvPr/>
        </p:nvSpPr>
        <p:spPr>
          <a:xfrm>
            <a:off x="8556772" y="103515"/>
            <a:ext cx="347686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testpostgresusage.cs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6169734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mbol zastępczy zawartości 5" descr="Obraz zawierający zrzut ekranu&#10;&#10;Opis wygenerowany automatycznie">
            <a:extLst>
              <a:ext uri="{FF2B5EF4-FFF2-40B4-BE49-F238E27FC236}">
                <a16:creationId xmlns:a16="http://schemas.microsoft.com/office/drawing/2014/main" id="{EC225F5F-B952-4EBD-B798-1DCB169FB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6D67E09-411D-481B-84B5-5BFC35A60EE5}"/>
              </a:ext>
            </a:extLst>
          </p:cNvPr>
          <p:cNvSpPr txBox="1"/>
          <p:nvPr/>
        </p:nvSpPr>
        <p:spPr>
          <a:xfrm>
            <a:off x="8942664" y="103515"/>
            <a:ext cx="3090971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schemaUpdater.cs</a:t>
            </a:r>
            <a:endParaRPr lang="pl-PL" sz="2800" b="1" dirty="0"/>
          </a:p>
        </p:txBody>
      </p:sp>
      <p:sp>
        <p:nvSpPr>
          <p:cNvPr id="9" name="Strzałka: w prawo 8">
            <a:extLst>
              <a:ext uri="{FF2B5EF4-FFF2-40B4-BE49-F238E27FC236}">
                <a16:creationId xmlns:a16="http://schemas.microsoft.com/office/drawing/2014/main" id="{A8B0B909-5CB6-430E-9F30-402AA159B1C5}"/>
              </a:ext>
            </a:extLst>
          </p:cNvPr>
          <p:cNvSpPr/>
          <p:nvPr/>
        </p:nvSpPr>
        <p:spPr>
          <a:xfrm rot="10016426">
            <a:off x="6691244" y="2726213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3109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ymbol zastępczy zawartości 9" descr="Obraz zawierający zrzut ekranu&#10;&#10;Opis wygenerowany automatycznie">
            <a:extLst>
              <a:ext uri="{FF2B5EF4-FFF2-40B4-BE49-F238E27FC236}">
                <a16:creationId xmlns:a16="http://schemas.microsoft.com/office/drawing/2014/main" id="{947A9200-2A91-4793-AC76-447D830A2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296712" y="103515"/>
            <a:ext cx="373692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schemaUpdaterTests.cs</a:t>
            </a:r>
            <a:endParaRPr lang="pl-PL" sz="2800" b="1" dirty="0"/>
          </a:p>
        </p:txBody>
      </p:sp>
    </p:spTree>
    <p:extLst>
      <p:ext uri="{BB962C8B-B14F-4D97-AF65-F5344CB8AC3E}">
        <p14:creationId xmlns:p14="http://schemas.microsoft.com/office/powerpoint/2010/main" val="708805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ymbol zastępczy zawartości 10" descr="Obraz zawierający zrzut ekranu&#10;&#10;Opis wygenerowany automatycznie">
            <a:extLst>
              <a:ext uri="{FF2B5EF4-FFF2-40B4-BE49-F238E27FC236}">
                <a16:creationId xmlns:a16="http://schemas.microsoft.com/office/drawing/2014/main" id="{A5D1F087-9463-44C7-B690-7508EA559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499"/>
            <a:ext cx="12286416" cy="6911109"/>
          </a:xfrm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B6D67E09-411D-481B-84B5-5BFC35A60EE5}"/>
              </a:ext>
            </a:extLst>
          </p:cNvPr>
          <p:cNvSpPr txBox="1"/>
          <p:nvPr/>
        </p:nvSpPr>
        <p:spPr>
          <a:xfrm>
            <a:off x="8556772" y="103515"/>
            <a:ext cx="3476864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2800" b="1" dirty="0" err="1"/>
              <a:t>testpostgresusage.cs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8ADD81E4-433D-466E-978B-04D27B0C5852}"/>
              </a:ext>
            </a:extLst>
          </p:cNvPr>
          <p:cNvSpPr/>
          <p:nvPr/>
        </p:nvSpPr>
        <p:spPr>
          <a:xfrm rot="10016426">
            <a:off x="5885899" y="3221162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B220B61-6E0B-4471-BFA6-B521C59B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625" y="4020439"/>
            <a:ext cx="19145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49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4DAA6491-0F66-40AB-AAC8-6E5509F7E6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DE4EBD-F19A-43F7-9823-1B30D184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3DB382-C459-46FC-A39B-5D804C2C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AF6DD51-6091-486B-B1FA-A50CD15D9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566"/>
            <a:ext cx="12192000" cy="596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33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4" y="1027906"/>
            <a:ext cx="11174134" cy="54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Release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86127" y="1357746"/>
            <a:ext cx="2219745" cy="12930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00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Matrix Tests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2793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zrzut ekranu&#10;&#10;Opis wygenerowany automatycznie">
            <a:extLst>
              <a:ext uri="{FF2B5EF4-FFF2-40B4-BE49-F238E27FC236}">
                <a16:creationId xmlns:a16="http://schemas.microsoft.com/office/drawing/2014/main" id="{9006ABD7-4E45-499D-8608-6BF456753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CE70F5CD-6AD3-4890-BDA9-EF93BF2A5ED9}"/>
              </a:ext>
            </a:extLst>
          </p:cNvPr>
          <p:cNvSpPr txBox="1"/>
          <p:nvPr/>
        </p:nvSpPr>
        <p:spPr>
          <a:xfrm>
            <a:off x="8608291" y="103515"/>
            <a:ext cx="332655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l-PL" sz="2800" b="1" dirty="0" err="1"/>
              <a:t>Azure-pipelines.yaml</a:t>
            </a:r>
            <a:endParaRPr lang="pl-PL" sz="2800" b="1" dirty="0"/>
          </a:p>
        </p:txBody>
      </p:sp>
      <p:sp>
        <p:nvSpPr>
          <p:cNvPr id="4" name="Strzałka: w prawo 3">
            <a:extLst>
              <a:ext uri="{FF2B5EF4-FFF2-40B4-BE49-F238E27FC236}">
                <a16:creationId xmlns:a16="http://schemas.microsoft.com/office/drawing/2014/main" id="{C9E85945-DB20-448A-9ED0-65074CD8C91A}"/>
              </a:ext>
            </a:extLst>
          </p:cNvPr>
          <p:cNvSpPr/>
          <p:nvPr/>
        </p:nvSpPr>
        <p:spPr>
          <a:xfrm rot="11139315">
            <a:off x="5692955" y="4831848"/>
            <a:ext cx="1870745" cy="595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7031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4DAA6491-0F66-40AB-AAC8-6E5509F7E6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6DE4EBD-F19A-43F7-9823-1B30D184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D3DB382-C459-46FC-A39B-5D804C2C7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4812D01E-FD30-4F41-828C-52E418A9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903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Selenium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146" y="1616364"/>
            <a:ext cx="8888697" cy="4981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033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End-to-end SPA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" y="2183744"/>
            <a:ext cx="11268075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96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Testy End-to-end </a:t>
            </a:r>
            <a:r>
              <a:rPr lang="en-GB" dirty="0" err="1"/>
              <a:t>APi</a:t>
            </a:r>
            <a:r>
              <a:rPr lang="en-GB" dirty="0"/>
              <a:t> 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315855" y="1385453"/>
            <a:ext cx="5394036" cy="6465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2304676"/>
            <a:ext cx="11525250" cy="33774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28197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582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Testy </a:t>
            </a:r>
            <a:r>
              <a:rPr lang="en-GB" dirty="0" err="1"/>
              <a:t>macierzowe</a:t>
            </a:r>
            <a:r>
              <a:rPr lang="en-GB" dirty="0"/>
              <a:t> </a:t>
            </a:r>
            <a:r>
              <a:rPr lang="en-GB" dirty="0" err="1"/>
              <a:t>ulatwiaja</a:t>
            </a:r>
            <a:r>
              <a:rPr lang="en-GB" dirty="0"/>
              <a:t> </a:t>
            </a:r>
            <a:r>
              <a:rPr lang="en-GB" dirty="0" err="1"/>
              <a:t>uruchamianie</a:t>
            </a:r>
            <a:r>
              <a:rPr lang="en-GB" dirty="0"/>
              <a:t> </a:t>
            </a:r>
          </a:p>
          <a:p>
            <a:pPr marL="0" indent="0" algn="ctr">
              <a:buNone/>
            </a:pPr>
            <a:r>
              <a:rPr lang="en-GB" dirty="0" err="1"/>
              <a:t>tego</a:t>
            </a:r>
            <a:r>
              <a:rPr lang="en-GB" dirty="0"/>
              <a:t> </a:t>
            </a:r>
            <a:r>
              <a:rPr lang="en-GB" dirty="0" err="1"/>
              <a:t>samego</a:t>
            </a:r>
            <a:r>
              <a:rPr lang="en-GB" dirty="0"/>
              <a:t> </a:t>
            </a:r>
            <a:r>
              <a:rPr lang="en-GB" dirty="0" err="1"/>
              <a:t>zestawu</a:t>
            </a:r>
            <a:r>
              <a:rPr lang="en-GB" dirty="0"/>
              <a:t> </a:t>
            </a:r>
            <a:r>
              <a:rPr lang="en-GB" dirty="0" err="1"/>
              <a:t>testow</a:t>
            </a:r>
            <a:r>
              <a:rPr lang="en-GB" dirty="0"/>
              <a:t> </a:t>
            </a:r>
            <a:r>
              <a:rPr lang="en-GB" dirty="0" err="1"/>
              <a:t>dla</a:t>
            </a:r>
            <a:r>
              <a:rPr lang="en-GB" dirty="0"/>
              <a:t> </a:t>
            </a:r>
            <a:r>
              <a:rPr lang="en-GB" dirty="0" err="1"/>
              <a:t>roznych</a:t>
            </a:r>
            <a:r>
              <a:rPr lang="en-GB" dirty="0"/>
              <a:t> </a:t>
            </a:r>
            <a:r>
              <a:rPr lang="en-GB" dirty="0" err="1"/>
              <a:t>srodowisk</a:t>
            </a:r>
            <a:r>
              <a:rPr lang="en-GB" dirty="0"/>
              <a:t> I </a:t>
            </a:r>
            <a:r>
              <a:rPr lang="en-GB" dirty="0" err="1"/>
              <a:t>konfiguracji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743937" y="2074011"/>
            <a:ext cx="161563" cy="16753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9327771" y="2524100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9359140" y="2524099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7330812" y="2493252"/>
            <a:ext cx="37497" cy="10634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521336" y="3095625"/>
            <a:ext cx="70977" cy="8300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26B8E503-1F90-45E2-A191-6DC133C8F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0823">
            <a:off x="3513937" y="3869600"/>
            <a:ext cx="4783126" cy="2690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927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/>
              <a:t>Procesowanie</a:t>
            </a:r>
            <a:r>
              <a:rPr lang="en-GB" dirty="0"/>
              <a:t> </a:t>
            </a:r>
            <a:r>
              <a:rPr lang="en-GB" dirty="0" err="1"/>
              <a:t>Macierzowe</a:t>
            </a:r>
            <a:r>
              <a:rPr lang="en-GB" dirty="0"/>
              <a:t> </a:t>
            </a:r>
            <a:r>
              <a:rPr lang="en-GB" dirty="0" err="1"/>
              <a:t>Pozwala</a:t>
            </a:r>
            <a:r>
              <a:rPr lang="en-GB" dirty="0"/>
              <a:t> </a:t>
            </a:r>
            <a:r>
              <a:rPr lang="en-GB" dirty="0" err="1"/>
              <a:t>dzieki</a:t>
            </a:r>
            <a:r>
              <a:rPr lang="en-GB" dirty="0"/>
              <a:t> </a:t>
            </a:r>
            <a:r>
              <a:rPr lang="en-GB" dirty="0" err="1"/>
              <a:t>zrownolegleniu</a:t>
            </a:r>
            <a:r>
              <a:rPr lang="en-GB" dirty="0"/>
              <a:t> </a:t>
            </a:r>
            <a:r>
              <a:rPr lang="en-GB" dirty="0" err="1"/>
              <a:t>przyspieszyc</a:t>
            </a:r>
            <a:r>
              <a:rPr lang="en-GB" dirty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990356" y="23257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 flipH="1">
            <a:off x="2711189" y="2413786"/>
            <a:ext cx="30293" cy="587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6545580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102918" y="2413786"/>
            <a:ext cx="59430" cy="7109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C68F8CF0-AB38-48CE-9984-38612C615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97763">
            <a:off x="4101286" y="3217598"/>
            <a:ext cx="3260975" cy="3260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5606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/>
              <a:t>Procesowanie</a:t>
            </a:r>
            <a:r>
              <a:rPr lang="en-GB" dirty="0"/>
              <a:t> </a:t>
            </a:r>
            <a:r>
              <a:rPr lang="en-GB" dirty="0" err="1"/>
              <a:t>macierzowe</a:t>
            </a:r>
            <a:r>
              <a:rPr lang="en-GB" dirty="0"/>
              <a:t> </a:t>
            </a:r>
            <a:r>
              <a:rPr lang="en-GB" dirty="0" err="1"/>
              <a:t>upraszcza</a:t>
            </a:r>
            <a:r>
              <a:rPr lang="en-GB" dirty="0"/>
              <a:t>, </a:t>
            </a:r>
            <a:r>
              <a:rPr lang="en-GB" dirty="0" err="1"/>
              <a:t>skraca</a:t>
            </a:r>
            <a:r>
              <a:rPr lang="en-GB" dirty="0"/>
              <a:t> I </a:t>
            </a:r>
            <a:r>
              <a:rPr lang="en-GB" dirty="0" err="1"/>
              <a:t>ulatwia</a:t>
            </a:r>
            <a:r>
              <a:rPr lang="en-GB" dirty="0"/>
              <a:t> </a:t>
            </a:r>
            <a:r>
              <a:rPr lang="en-GB" dirty="0" err="1"/>
              <a:t>zarzadzanie</a:t>
            </a:r>
            <a:r>
              <a:rPr lang="en-GB" dirty="0"/>
              <a:t> pipeline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3247810" y="2625884"/>
            <a:ext cx="178881" cy="16349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6011">
            <a:off x="4285672" y="3512127"/>
            <a:ext cx="2900218" cy="2900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/>
          <p:cNvCxnSpPr/>
          <p:nvPr/>
        </p:nvCxnSpPr>
        <p:spPr>
          <a:xfrm flipV="1">
            <a:off x="3956726" y="1369179"/>
            <a:ext cx="4278547" cy="6286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955218" y="2875575"/>
            <a:ext cx="93157" cy="10575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0870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err="1"/>
              <a:t>Procesowanie</a:t>
            </a:r>
            <a:r>
              <a:rPr lang="en-GB" dirty="0"/>
              <a:t> </a:t>
            </a:r>
            <a:r>
              <a:rPr lang="en-GB" dirty="0" err="1"/>
              <a:t>macierzowe</a:t>
            </a:r>
            <a:r>
              <a:rPr lang="en-GB" dirty="0"/>
              <a:t> </a:t>
            </a:r>
            <a:r>
              <a:rPr lang="en-GB" dirty="0" err="1"/>
              <a:t>ulatwia</a:t>
            </a:r>
            <a:r>
              <a:rPr lang="en-GB" dirty="0"/>
              <a:t> </a:t>
            </a:r>
            <a:r>
              <a:rPr lang="en-GB" dirty="0" err="1"/>
              <a:t>zarzadzanie</a:t>
            </a:r>
            <a:r>
              <a:rPr lang="en-GB" dirty="0"/>
              <a:t> </a:t>
            </a:r>
            <a:r>
              <a:rPr lang="en-GB" dirty="0" err="1"/>
              <a:t>procesem</a:t>
            </a:r>
            <a:r>
              <a:rPr lang="en-GB" dirty="0"/>
              <a:t> (</a:t>
            </a:r>
            <a:r>
              <a:rPr lang="en-GB" dirty="0" err="1"/>
              <a:t>technicznym</a:t>
            </a:r>
            <a:r>
              <a:rPr lang="en-GB" dirty="0"/>
              <a:t> I </a:t>
            </a:r>
            <a:r>
              <a:rPr lang="en-GB" dirty="0" err="1"/>
              <a:t>biznesowym</a:t>
            </a:r>
            <a:r>
              <a:rPr lang="en-GB" dirty="0"/>
              <a:t>), </a:t>
            </a:r>
            <a:r>
              <a:rPr lang="en-GB" dirty="0" err="1"/>
              <a:t>jego</a:t>
            </a:r>
            <a:r>
              <a:rPr lang="en-GB" dirty="0"/>
              <a:t> </a:t>
            </a:r>
            <a:r>
              <a:rPr lang="en-GB" dirty="0" err="1"/>
              <a:t>stabilnoscia</a:t>
            </a:r>
            <a:r>
              <a:rPr lang="en-GB" dirty="0"/>
              <a:t> I </a:t>
            </a:r>
            <a:r>
              <a:rPr lang="en-GB" dirty="0" err="1"/>
              <a:t>Przewidywalnoscia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639374" y="23303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08">
            <a:off x="4447309" y="3798454"/>
            <a:ext cx="2738581" cy="27385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4385195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8790507" y="2971800"/>
            <a:ext cx="54528" cy="779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9558485" y="339712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5157898" y="3399270"/>
            <a:ext cx="80889" cy="8711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72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Matrix Tests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62">
            <a:off x="2224268" y="1983568"/>
            <a:ext cx="7743463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84775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54" y="1883900"/>
            <a:ext cx="92703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Przyklady i materialy na: </a:t>
            </a:r>
            <a:br>
              <a:rPr lang="pl-PL" sz="2800" dirty="0"/>
            </a:br>
            <a:r>
              <a:rPr lang="pl-PL" sz="2800" dirty="0">
                <a:hlinkClick r:id="rId2"/>
              </a:rPr>
              <a:t>https://github.com/oskardudycz/AzurePipelinesSamples</a:t>
            </a:r>
            <a:endParaRPr lang="pl-PL" sz="2800" dirty="0"/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pl-PL" sz="2800" dirty="0"/>
          </a:p>
          <a:p>
            <a:pPr marL="0" indent="0">
              <a:buNone/>
            </a:pPr>
            <a:r>
              <a:rPr lang="pl-PL" sz="2800" dirty="0"/>
              <a:t>Email z pytaniami, uwagami, krytyka: </a:t>
            </a:r>
            <a:br>
              <a:rPr lang="pl-PL" sz="2800" dirty="0"/>
            </a:br>
            <a:r>
              <a:rPr lang="pl-PL" sz="28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contact@oskar.Dudycz.pl</a:t>
            </a: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r>
              <a:rPr lang="pl-PL" sz="2800" dirty="0"/>
              <a:t>Sklejenie zolwika po prezentacji! :)</a:t>
            </a:r>
          </a:p>
          <a:p>
            <a:pPr marL="0" indent="0">
              <a:buNone/>
            </a:pPr>
            <a:endParaRPr lang="pl-PL" sz="28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772" y="1883900"/>
            <a:ext cx="802829" cy="802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194183" y="3722450"/>
            <a:ext cx="1036081" cy="10360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1149853" y="5529028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4464976" y="5710501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4551134" y="5912555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563563" y="2076647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618506" y="2080380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37138" y="1376630"/>
            <a:ext cx="2702692" cy="8271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6874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438400" y="2553350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805424"/>
            <a:ext cx="895383" cy="89538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69890" y="1246219"/>
            <a:ext cx="2444074" cy="1234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Matrix Tests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1844">
            <a:off x="2673218" y="2001116"/>
            <a:ext cx="6845562" cy="4351338"/>
          </a:xfrm>
        </p:spPr>
      </p:pic>
      <p:cxnSp>
        <p:nvCxnSpPr>
          <p:cNvPr id="6" name="Straight Connector 5"/>
          <p:cNvCxnSpPr/>
          <p:nvPr/>
        </p:nvCxnSpPr>
        <p:spPr>
          <a:xfrm>
            <a:off x="4021593" y="1365720"/>
            <a:ext cx="4148814" cy="16382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923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60321</TotalTime>
  <Words>476</Words>
  <Application>Microsoft Office PowerPoint</Application>
  <PresentationFormat>Panoramiczny</PresentationFormat>
  <Paragraphs>108</Paragraphs>
  <Slides>82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82</vt:i4>
      </vt:variant>
    </vt:vector>
  </HeadingPairs>
  <TitlesOfParts>
    <vt:vector size="86" baseType="lpstr">
      <vt:lpstr>Arial</vt:lpstr>
      <vt:lpstr>Calibri</vt:lpstr>
      <vt:lpstr>Dominique</vt:lpstr>
      <vt:lpstr>Office Theme</vt:lpstr>
      <vt:lpstr>Testy Macierzowe W Azure Devops</vt:lpstr>
      <vt:lpstr>Kilka slow o mnie</vt:lpstr>
      <vt:lpstr>Kilka slow o mnie</vt:lpstr>
      <vt:lpstr>PoczAtki</vt:lpstr>
      <vt:lpstr>PoczAtki</vt:lpstr>
      <vt:lpstr>Biblioteki Open Source</vt:lpstr>
      <vt:lpstr>Matrix Tests</vt:lpstr>
      <vt:lpstr>Matrix Tests</vt:lpstr>
      <vt:lpstr>Matrix Tests</vt:lpstr>
      <vt:lpstr>Build</vt:lpstr>
      <vt:lpstr>Build</vt:lpstr>
      <vt:lpstr>Build</vt:lpstr>
      <vt:lpstr>Build</vt:lpstr>
      <vt:lpstr>Build</vt:lpstr>
      <vt:lpstr>TESTy</vt:lpstr>
      <vt:lpstr>TESTy</vt:lpstr>
      <vt:lpstr>TESTy</vt:lpstr>
      <vt:lpstr>Publish</vt:lpstr>
      <vt:lpstr>Publish</vt:lpstr>
      <vt:lpstr>Publish</vt:lpstr>
      <vt:lpstr>Publish</vt:lpstr>
      <vt:lpstr>TESTY kontraktów</vt:lpstr>
      <vt:lpstr>TESTY kontraktów</vt:lpstr>
      <vt:lpstr>TESTY kontraktów</vt:lpstr>
      <vt:lpstr>Testy kontraktów</vt:lpstr>
      <vt:lpstr>Release</vt:lpstr>
      <vt:lpstr>Release</vt:lpstr>
      <vt:lpstr>Release</vt:lpstr>
      <vt:lpstr>Przyklad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Build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Publish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TESTY kontraktów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Release</vt:lpstr>
      <vt:lpstr>Prezentacja programu PowerPoint</vt:lpstr>
      <vt:lpstr>Prezentacja programu PowerPoint</vt:lpstr>
      <vt:lpstr>Testy Selenium SPA </vt:lpstr>
      <vt:lpstr>Testy End-to-end SPA </vt:lpstr>
      <vt:lpstr>Testy End-to-end APi </vt:lpstr>
      <vt:lpstr>POdsumowanie</vt:lpstr>
      <vt:lpstr>POdsumowanie</vt:lpstr>
      <vt:lpstr>POdsumowanie</vt:lpstr>
      <vt:lpstr>POdsumowanie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Matrix Tests with Azure Devops</dc:title>
  <dc:creator>Oskar Dudycz</dc:creator>
  <cp:lastModifiedBy>Oskar Dudycz</cp:lastModifiedBy>
  <cp:revision>301</cp:revision>
  <cp:lastPrinted>2019-05-08T12:52:32Z</cp:lastPrinted>
  <dcterms:created xsi:type="dcterms:W3CDTF">2019-05-07T16:08:34Z</dcterms:created>
  <dcterms:modified xsi:type="dcterms:W3CDTF">2020-04-05T15:03:40Z</dcterms:modified>
</cp:coreProperties>
</file>